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09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3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9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9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40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2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2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5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0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9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5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6CC2D3-FC00-42A6-B62C-E01A30A0D8AF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657657-B4E8-452B-BB2E-F2FC71495F4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Компьютерная грамотность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9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Другой браузер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установить на компьютер другой браузер, необходимо сначала выйти в Интернет, запустить уже установленную на компьютере программу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Explorer</a:t>
            </a:r>
            <a:r>
              <a:rPr lang="ru-RU" dirty="0" smtClean="0"/>
              <a:t>. Значок программы может быть у вас на рабочем столе либо в меню «Пуск».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необходимо, чтобы подключить компьютер к сети Интернет? </a:t>
            </a:r>
          </a:p>
          <a:p>
            <a:r>
              <a:rPr lang="ru-RU" dirty="0" smtClean="0"/>
              <a:t>2. Зачем нужен интернет-браузер? Что такое адресная строка? </a:t>
            </a:r>
          </a:p>
          <a:p>
            <a:r>
              <a:rPr lang="ru-RU" dirty="0" smtClean="0"/>
              <a:t>3. Из каких частей состоит адрес сайта, информационной страницы сети Интернет?</a:t>
            </a:r>
          </a:p>
          <a:p>
            <a:r>
              <a:rPr lang="ru-RU" dirty="0" smtClean="0"/>
              <a:t> 4. Как переходить по гиперссылкам (на новые страницы того или иного сайта)? </a:t>
            </a:r>
          </a:p>
          <a:p>
            <a:r>
              <a:rPr lang="ru-RU" dirty="0" smtClean="0"/>
              <a:t>5. Как установить интернет-браузер?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1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Глава 5: Поиск информации в Интернете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5491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Чтобы начать поиск, необходимо: </a:t>
            </a:r>
          </a:p>
          <a:p>
            <a:r>
              <a:rPr lang="ru-RU" dirty="0" smtClean="0"/>
              <a:t>1. Зайти на поисковый сайт. </a:t>
            </a:r>
          </a:p>
          <a:p>
            <a:r>
              <a:rPr lang="ru-RU" dirty="0" smtClean="0"/>
              <a:t>2. В строке поиска вписать запрос </a:t>
            </a:r>
          </a:p>
          <a:p>
            <a:r>
              <a:rPr lang="ru-RU" dirty="0" smtClean="0"/>
              <a:t>3. Нажать кнопку «Найти».</a:t>
            </a:r>
          </a:p>
          <a:p>
            <a:pPr marL="0" indent="0">
              <a:buNone/>
            </a:pPr>
            <a:r>
              <a:rPr lang="ru-RU" dirty="0" smtClean="0"/>
              <a:t>Важно: Адрес сайта пишется в большинстве случаев латиницей, поисковый запрос – кириллицей. Если вы в строке поиска набрали текст латиницей или сделали ошибки – не страшно, поисковая система Яндекс поймет запрос, подскажет слово, исправит ошибки и переведет запрос с латиницы на кириллицу..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6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558" y="1288868"/>
            <a:ext cx="9255701" cy="35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результатов поиска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203" y="1825625"/>
            <a:ext cx="5893526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В ответ на ваш запрос поисковая система отобразит список сайтов, которые могут содержать нужную вам информацию. Список может быть большим, на десятки, иногда сотни страниц – все зависит от запроса.</a:t>
            </a:r>
          </a:p>
          <a:p>
            <a:r>
              <a:rPr lang="ru-RU" dirty="0" smtClean="0"/>
              <a:t>Для каждой интернет-страницы будет указан ее заголовок, краткая выдержка из текста данной страницы и ссылка на саму страницу, то есть ее адрес в Интернете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29" y="1825625"/>
            <a:ext cx="56673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результатов поиска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34" y="1843041"/>
            <a:ext cx="5454119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75653" y="2081574"/>
            <a:ext cx="511065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Задавая конкретный вопрос системе, в результате вы получаете ссылки на разный тип материалов. Например, набрав в поисковой строке Яндекса «Анна Каренина», получаете ссылки на статью в Открытой энциклопедии и на полный текст произведения, и картинки по этой теме, и даже ссылку на видео, которое можете сразу просмотреть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3617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по различным видам материалов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2280" cy="2519952"/>
          </a:xfrm>
        </p:spPr>
        <p:txBody>
          <a:bodyPr>
            <a:normAutofit/>
          </a:bodyPr>
          <a:lstStyle/>
          <a:p>
            <a:r>
              <a:rPr lang="ru-RU" dirty="0" smtClean="0"/>
              <a:t>В поисковых системах вы можете искать не только текстовую информацию. Поисковый сайт, например, позволяет вести поиск информации по картинкам, картам, словарям, блогам, новостям.</a:t>
            </a:r>
          </a:p>
          <a:p>
            <a:r>
              <a:rPr lang="ru-RU" dirty="0" smtClean="0"/>
              <a:t>Если кликните по кнопке «Еще», появится список дополнительных разделов. Можно найти информацию по конкретной теме: авто, работа, недвижимость.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90" y="4345577"/>
            <a:ext cx="84201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еще можно?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Поиск новостей;</a:t>
            </a:r>
          </a:p>
          <a:p>
            <a:r>
              <a:rPr lang="ru-RU" dirty="0" smtClean="0"/>
              <a:t>Поиск изображений и фотографий;</a:t>
            </a:r>
          </a:p>
          <a:p>
            <a:r>
              <a:rPr lang="ru-RU" dirty="0" smtClean="0"/>
              <a:t>Преобразовывать единицы измерения;</a:t>
            </a:r>
          </a:p>
          <a:p>
            <a:r>
              <a:rPr lang="ru-RU" dirty="0" smtClean="0"/>
              <a:t>Конвертировать валюты;</a:t>
            </a:r>
          </a:p>
          <a:p>
            <a:r>
              <a:rPr lang="ru-RU" dirty="0" smtClean="0"/>
              <a:t>Использовать как калькулятор и т.д.</a:t>
            </a:r>
          </a:p>
        </p:txBody>
      </p:sp>
    </p:spTree>
    <p:extLst>
      <p:ext uri="{BB962C8B-B14F-4D97-AF65-F5344CB8AC3E}">
        <p14:creationId xmlns:p14="http://schemas.microsoft.com/office/powerpoint/2010/main" val="19651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Сохранение информации из Интернета на компьютере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сохранить на компьютере страницу интернет-сайта:</a:t>
            </a:r>
          </a:p>
          <a:p>
            <a:r>
              <a:rPr lang="ru-RU" dirty="0" smtClean="0"/>
              <a:t>Наведите курсор на любое место на странице. </a:t>
            </a:r>
          </a:p>
          <a:p>
            <a:r>
              <a:rPr lang="ru-RU" dirty="0" smtClean="0"/>
              <a:t>Кликните правой кнопкой мыши. </a:t>
            </a:r>
          </a:p>
          <a:p>
            <a:r>
              <a:rPr lang="ru-RU" dirty="0" smtClean="0"/>
              <a:t>В появившемся меню выберите надпись «Сохранить как». </a:t>
            </a:r>
          </a:p>
          <a:p>
            <a:r>
              <a:rPr lang="ru-RU" dirty="0" smtClean="0"/>
              <a:t>В открывшемся окне выберите «Рабочий стол» для временного хранения страницы сайта.</a:t>
            </a:r>
          </a:p>
          <a:p>
            <a:r>
              <a:rPr lang="ru-RU" dirty="0" smtClean="0"/>
              <a:t>Если необходимо сохранить только текст страницы, без картинки, то под именем файла выберите «Веб-страница, только HTML». Если необходима страница со всеми изображениями, выберите «Веб-страница»</a:t>
            </a:r>
          </a:p>
          <a:p>
            <a:r>
              <a:rPr lang="ru-RU" dirty="0" smtClean="0"/>
              <a:t>Нажмите кнопку «Сохранить»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1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Сохранение на компьютере изображения или фотографии из Интернета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9" y="1737360"/>
            <a:ext cx="7985721" cy="4482610"/>
          </a:xfrm>
        </p:spPr>
      </p:pic>
    </p:spTree>
    <p:extLst>
      <p:ext uri="{BB962C8B-B14F-4D97-AF65-F5344CB8AC3E}">
        <p14:creationId xmlns:p14="http://schemas.microsoft.com/office/powerpoint/2010/main" val="18869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Глава 4. Работа в Интернете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01046" cy="4351338"/>
          </a:xfrm>
        </p:spPr>
        <p:txBody>
          <a:bodyPr/>
          <a:lstStyle/>
          <a:p>
            <a:r>
              <a:rPr lang="ru-RU" dirty="0" smtClean="0"/>
              <a:t>По сути, Интернет – это «окно» в мир. Он объединяет миллиарды компьютеров в мире в одну сеть. Они связаны друг с другом проводами, которые напоминают сеть или паутину. Поэтому Интернет еще называют Всемирной сетью или Всемирной паутиной.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007" y="1690688"/>
            <a:ext cx="3097530" cy="45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Как пользоваться поисковым сайтом? </a:t>
            </a:r>
          </a:p>
          <a:p>
            <a:r>
              <a:rPr lang="ru-RU" dirty="0" smtClean="0"/>
              <a:t>2. Как правильно сформулировать поисковый запрос? </a:t>
            </a:r>
          </a:p>
          <a:p>
            <a:r>
              <a:rPr lang="ru-RU" dirty="0" smtClean="0"/>
              <a:t>3. Что такое поиск по разным типам информации? </a:t>
            </a:r>
          </a:p>
          <a:p>
            <a:r>
              <a:rPr lang="ru-RU" dirty="0" smtClean="0"/>
              <a:t>4. Как сохранить на компьютере страницу сайта? </a:t>
            </a:r>
          </a:p>
          <a:p>
            <a:r>
              <a:rPr lang="ru-RU" dirty="0" smtClean="0"/>
              <a:t>5. Как найти в поисковой системе нужное изображение и сохранить его на компьютере?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8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Глава 6: Безопасная работа в сети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96154" cy="3538855"/>
          </a:xfrm>
        </p:spPr>
        <p:txBody>
          <a:bodyPr/>
          <a:lstStyle/>
          <a:p>
            <a:r>
              <a:rPr lang="ru-RU" dirty="0" smtClean="0"/>
              <a:t>Как и в жизни, в Интернете необходимо соблюдать определенные правила безопасности. Здесь тоже есть мошенники, которые попытаются проникнуть в компьютер, чтобы воспользоваться вашими персональными данными, чаще – для перепродажи.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Важно объяснить: Откуда появляются вредоносные программы, какие виды мошенничества в сети бывают.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определить, что компьютер заражен вредоносной программой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Компьютер часто зависает – он включен, запущены программы, но не реагирует на нажатие клавиш и манипуляции мышью. </a:t>
            </a:r>
          </a:p>
          <a:p>
            <a:r>
              <a:rPr lang="ru-RU" dirty="0" smtClean="0"/>
              <a:t> Изменяется внешний вид окон программ и системных сообщений. Возникают схожие с системными сообщения, содержащие шутки или бессмысленные наборы символов. </a:t>
            </a:r>
          </a:p>
          <a:p>
            <a:r>
              <a:rPr lang="ru-RU" dirty="0" smtClean="0"/>
              <a:t> Невозможно открыть диск или какую-либо папку. </a:t>
            </a:r>
          </a:p>
          <a:p>
            <a:r>
              <a:rPr lang="ru-RU" dirty="0" smtClean="0"/>
              <a:t> Компьютер внезапно перезагружается, хотя скачков напряжения и команд на перезагрузку не было. </a:t>
            </a:r>
          </a:p>
          <a:p>
            <a:r>
              <a:rPr lang="ru-RU" dirty="0" smtClean="0"/>
              <a:t> Клавиши на клавиатуре «меняются ролями» – например, «пробел» вдруг начинает срабатывать как клавиша </a:t>
            </a:r>
            <a:r>
              <a:rPr lang="ru-RU" dirty="0" err="1" smtClean="0"/>
              <a:t>Esc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smtClean="0"/>
              <a:t> Перестают открываться все или некоторые интернет-сайты (как правило, первыми блокируются сайты антивирусных компаний).</a:t>
            </a:r>
          </a:p>
          <a:p>
            <a:r>
              <a:rPr lang="ru-RU" dirty="0" smtClean="0"/>
              <a:t> Изменяются настройки браузера (зачастую сбрасываются опции безопасности и подменяется домашняя страница). </a:t>
            </a:r>
          </a:p>
          <a:p>
            <a:r>
              <a:rPr lang="ru-RU" dirty="0" smtClean="0"/>
              <a:t> Папки или файлы изменяются без участия пользователя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антивирусная программа и как ее выбрать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Основные задачи антивирусов: </a:t>
            </a:r>
          </a:p>
          <a:p>
            <a:r>
              <a:rPr lang="ru-RU" dirty="0" smtClean="0"/>
              <a:t> Проверка файлов и программ на наличие вирусов (сканирование) в режиме реального времени. </a:t>
            </a:r>
          </a:p>
          <a:p>
            <a:r>
              <a:rPr lang="ru-RU" dirty="0" smtClean="0"/>
              <a:t> Контроль </a:t>
            </a:r>
            <a:r>
              <a:rPr lang="ru-RU" dirty="0" err="1" smtClean="0"/>
              <a:t>интернет-соединения</a:t>
            </a:r>
            <a:r>
              <a:rPr lang="ru-RU" dirty="0" smtClean="0"/>
              <a:t>: получаемой и отправляемой информации. </a:t>
            </a:r>
            <a:endParaRPr lang="ru-RU" dirty="0"/>
          </a:p>
          <a:p>
            <a:r>
              <a:rPr lang="ru-RU" dirty="0" smtClean="0"/>
              <a:t>Сканирование электронной почты.</a:t>
            </a:r>
          </a:p>
          <a:p>
            <a:r>
              <a:rPr lang="ru-RU" dirty="0" smtClean="0"/>
              <a:t> Защита от атак враждебных веб-узлов. </a:t>
            </a:r>
            <a:endParaRPr lang="ru-RU" dirty="0"/>
          </a:p>
          <a:p>
            <a:r>
              <a:rPr lang="ru-RU" dirty="0" smtClean="0"/>
              <a:t>Восстановление поврежденных файлов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демонстрационной версии антивирусной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Зайдите на сайт, например, www.drweb.com. </a:t>
            </a:r>
          </a:p>
          <a:p>
            <a:pPr marL="0" indent="0">
              <a:buNone/>
            </a:pPr>
            <a:r>
              <a:rPr lang="ru-RU" dirty="0" smtClean="0"/>
              <a:t>2. Выберите «</a:t>
            </a:r>
            <a:r>
              <a:rPr lang="ru-RU" dirty="0" err="1" smtClean="0"/>
              <a:t>Демо</a:t>
            </a:r>
            <a:r>
              <a:rPr lang="ru-RU" dirty="0" smtClean="0"/>
              <a:t>», в разделе «Скачать».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Укажите, что версия программы «Для дома». </a:t>
            </a:r>
          </a:p>
          <a:p>
            <a:pPr marL="0" indent="0">
              <a:buNone/>
            </a:pPr>
            <a:r>
              <a:rPr lang="ru-RU" dirty="0" smtClean="0"/>
              <a:t>4. Следуйте инструкциям программы установки антивируса.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604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себя обезопасить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Меры предосторожности в Сети;</a:t>
            </a:r>
          </a:p>
          <a:p>
            <a:r>
              <a:rPr lang="ru-RU" dirty="0" smtClean="0"/>
              <a:t>Безопасность при расчетах в сети;</a:t>
            </a:r>
          </a:p>
          <a:p>
            <a:r>
              <a:rPr lang="ru-RU" dirty="0" smtClean="0"/>
              <a:t>Надежный пароль!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391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582" y="2085953"/>
            <a:ext cx="7553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подключения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4842919"/>
            <a:ext cx="3507377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ВАЖНО!!!!!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5326789"/>
            <a:ext cx="6076405" cy="984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796" y="1836829"/>
            <a:ext cx="77247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выбрать </a:t>
            </a:r>
            <a:r>
              <a:rPr lang="ru-RU" dirty="0" err="1" smtClean="0"/>
              <a:t>интернет-провайдера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6285411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Самое главное, чтобы у выбранной организации была линия связи в том районе, где вы живете.</a:t>
            </a:r>
          </a:p>
          <a:p>
            <a:r>
              <a:rPr lang="ru-RU" dirty="0" smtClean="0"/>
              <a:t>Обратите внимание на скорость передачи данных. По проводам информация передается с определенной скоростью. Чем выше скорость, тем быстрее и качественнее ваш компьютер будет скачивать информацию из Интернета или показывать фильмы без задержек. Для начала вполне подойдет скорость до 10 мегабит в секунду. Вы сможете устанавливать видеосвязь, слушать музыку, скачивать файлы, смотреть видео.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764" y="1690688"/>
            <a:ext cx="3049361" cy="41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интернет-</a:t>
            </a:r>
            <a:r>
              <a:rPr lang="ru-RU" dirty="0" err="1" smtClean="0"/>
              <a:t>браузе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330440" cy="4351338"/>
          </a:xfrm>
        </p:spPr>
        <p:txBody>
          <a:bodyPr/>
          <a:lstStyle/>
          <a:p>
            <a:r>
              <a:rPr lang="ru-RU" dirty="0" smtClean="0"/>
              <a:t>Для выхода в Интернет необходима специальная программа. Ее называют «интернет-браузер». В вашем компьютере уже есть установленный браузер: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Explorer</a:t>
            </a:r>
            <a:r>
              <a:rPr lang="ru-RU" dirty="0" smtClean="0"/>
              <a:t>. Есть и другие программы-браузеры. Их всегда можно бесплатно скачать из Интернета. Самые популярные: </a:t>
            </a:r>
            <a:r>
              <a:rPr lang="ru-RU" dirty="0" err="1" smtClean="0"/>
              <a:t>Opera</a:t>
            </a:r>
            <a:r>
              <a:rPr lang="ru-RU" dirty="0" smtClean="0"/>
              <a:t> (Опера), </a:t>
            </a:r>
            <a:r>
              <a:rPr lang="ru-RU" dirty="0" err="1" smtClean="0"/>
              <a:t>Mozilla</a:t>
            </a:r>
            <a:r>
              <a:rPr lang="ru-RU" dirty="0" smtClean="0"/>
              <a:t> </a:t>
            </a:r>
            <a:r>
              <a:rPr lang="ru-RU" dirty="0" err="1" smtClean="0"/>
              <a:t>Firefox</a:t>
            </a:r>
            <a:r>
              <a:rPr lang="ru-RU" dirty="0" smtClean="0"/>
              <a:t> (Мазила </a:t>
            </a:r>
            <a:r>
              <a:rPr lang="ru-RU" dirty="0" err="1" smtClean="0"/>
              <a:t>Файерфокс</a:t>
            </a:r>
            <a:r>
              <a:rPr lang="ru-RU" dirty="0" smtClean="0"/>
              <a:t>),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Chrome</a:t>
            </a:r>
            <a:r>
              <a:rPr lang="ru-RU" dirty="0" smtClean="0"/>
              <a:t> (Гугл Хром), </a:t>
            </a:r>
            <a:r>
              <a:rPr lang="ru-RU" dirty="0" err="1" smtClean="0"/>
              <a:t>Яндекс.Браузер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724" y="1825625"/>
            <a:ext cx="21621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Адресная строка браузера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603" y="1808208"/>
            <a:ext cx="7381603" cy="1094058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Основная строка браузера – адресная находится вверху.</a:t>
            </a:r>
            <a:r>
              <a:rPr lang="en-ZA" dirty="0" smtClean="0"/>
              <a:t> </a:t>
            </a:r>
            <a:r>
              <a:rPr lang="ru-RU" dirty="0" smtClean="0"/>
              <a:t>Любой адрес имеет свое точное написание.</a:t>
            </a:r>
            <a:r>
              <a:rPr lang="en-ZA" dirty="0" smtClean="0"/>
              <a:t> </a:t>
            </a:r>
            <a:r>
              <a:rPr lang="ru-RU" dirty="0" smtClean="0"/>
              <a:t>Большинство адресов пишутся латинскими буквами, кроме адресов с окончанием на .</a:t>
            </a:r>
            <a:r>
              <a:rPr lang="ru-RU" dirty="0" err="1" smtClean="0"/>
              <a:t>рф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3" y="3570921"/>
            <a:ext cx="5715000" cy="2276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2902266"/>
            <a:ext cx="62865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гиперссылки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Гиперссылка – это может быть текст или рисунок, слово, словосочетание или даже целое предложение. Как правило, они выделены особым шрифтом или цветом. А курсор при наведении на гиперссылку из стрелочки превращается в указатель-руку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поместить страницу сайта в «Закладки»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910943" cy="4351338"/>
          </a:xfrm>
        </p:spPr>
        <p:txBody>
          <a:bodyPr/>
          <a:lstStyle/>
          <a:p>
            <a:r>
              <a:rPr lang="ru-RU" dirty="0" smtClean="0"/>
              <a:t>Вверху справа нажмите на звездочку . Кликните «Готово»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819" y="1962150"/>
            <a:ext cx="5219700" cy="2314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1" y="2376488"/>
            <a:ext cx="62007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скачать </a:t>
            </a:r>
            <a:r>
              <a:rPr lang="ru-RU" dirty="0" err="1" smtClean="0"/>
              <a:t>интеренет</a:t>
            </a:r>
            <a:r>
              <a:rPr lang="ru-RU" dirty="0" smtClean="0"/>
              <a:t>-браузер?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скачать и установить </a:t>
            </a:r>
            <a:r>
              <a:rPr lang="ru-RU" dirty="0" err="1" smtClean="0"/>
              <a:t>Яндекс.Браузер</a:t>
            </a:r>
            <a:r>
              <a:rPr lang="ru-RU" dirty="0"/>
              <a:t>:</a:t>
            </a:r>
            <a:endParaRPr lang="ru-RU" dirty="0" smtClean="0"/>
          </a:p>
          <a:p>
            <a:r>
              <a:rPr lang="ru-RU" dirty="0" smtClean="0"/>
              <a:t>1. Откройте программу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Explorer</a:t>
            </a:r>
            <a:r>
              <a:rPr lang="ru-RU" dirty="0" smtClean="0"/>
              <a:t>.</a:t>
            </a:r>
          </a:p>
          <a:p>
            <a:r>
              <a:rPr lang="ru-RU" dirty="0" smtClean="0"/>
              <a:t> 2. В адресной строке программы наберите browser.yandex.ru.</a:t>
            </a:r>
          </a:p>
          <a:p>
            <a:r>
              <a:rPr lang="ru-RU" dirty="0" smtClean="0"/>
              <a:t> 3. Нажмите кнопку «</a:t>
            </a:r>
            <a:r>
              <a:rPr lang="ru-RU" dirty="0" err="1" smtClean="0"/>
              <a:t>Enter</a:t>
            </a:r>
            <a:r>
              <a:rPr lang="ru-RU" dirty="0" smtClean="0"/>
              <a:t>» на клавиатуре. </a:t>
            </a:r>
          </a:p>
          <a:p>
            <a:r>
              <a:rPr lang="ru-RU" dirty="0" smtClean="0"/>
              <a:t>4. Найдите надпись «Скачать». Кликните на нее. </a:t>
            </a:r>
          </a:p>
          <a:p>
            <a:r>
              <a:rPr lang="ru-RU" dirty="0" smtClean="0"/>
              <a:t>5. Нажмите в открывшемся окне кнопку «Запустить» </a:t>
            </a:r>
          </a:p>
          <a:p>
            <a:r>
              <a:rPr lang="ru-RU" dirty="0" smtClean="0"/>
              <a:t>6. В окне установки браузера нажмите кнопку «Начать пользоваться»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3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1039</TotalTime>
  <Words>1209</Words>
  <Application>Microsoft Office PowerPoint</Application>
  <PresentationFormat>Широкоэкранный</PresentationFormat>
  <Paragraphs>97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Calibri</vt:lpstr>
      <vt:lpstr>Calibri Light</vt:lpstr>
      <vt:lpstr>Ретро</vt:lpstr>
      <vt:lpstr>Компьютерная грамотность</vt:lpstr>
      <vt:lpstr>Глава 4. Работа в Интернете</vt:lpstr>
      <vt:lpstr>Типы подключения</vt:lpstr>
      <vt:lpstr>Как выбрать интернет-провайдера</vt:lpstr>
      <vt:lpstr>Что такое интернет-браузе</vt:lpstr>
      <vt:lpstr>Адресная строка браузера</vt:lpstr>
      <vt:lpstr>Что такое гиперссылки</vt:lpstr>
      <vt:lpstr>Как поместить страницу сайта в «Закладки» </vt:lpstr>
      <vt:lpstr>Как скачать интеренет-браузер?</vt:lpstr>
      <vt:lpstr>Другой браузер</vt:lpstr>
      <vt:lpstr>Контрольные вопросы:</vt:lpstr>
      <vt:lpstr>Глава 5: Поиск информации в Интернете</vt:lpstr>
      <vt:lpstr>Презентация PowerPoint</vt:lpstr>
      <vt:lpstr>Описание результатов поиска</vt:lpstr>
      <vt:lpstr>Описание результатов поиска</vt:lpstr>
      <vt:lpstr>Поиск по различным видам материалов</vt:lpstr>
      <vt:lpstr>Что еще можно?</vt:lpstr>
      <vt:lpstr>Сохранение информации из Интернета на компьютере</vt:lpstr>
      <vt:lpstr>Сохранение на компьютере изображения или фотографии из Интернета</vt:lpstr>
      <vt:lpstr>Итоговые вопросы:</vt:lpstr>
      <vt:lpstr>Глава 6: Безопасная работа в сети Интернет</vt:lpstr>
      <vt:lpstr>Как определить, что компьютер заражен вредоносной программой</vt:lpstr>
      <vt:lpstr>Что такое антивирусная программа и как ее выбрать</vt:lpstr>
      <vt:lpstr>Установка демонстрационной версии антивирусной программы</vt:lpstr>
      <vt:lpstr>Как себя обезопасить</vt:lpstr>
      <vt:lpstr>Контрольные вопросы: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грамотность</dc:title>
  <dc:creator>socseti.dmp56@gmail.com</dc:creator>
  <cp:lastModifiedBy>socseti.dmp56@gmail.com</cp:lastModifiedBy>
  <cp:revision>14</cp:revision>
  <dcterms:created xsi:type="dcterms:W3CDTF">2021-03-23T12:50:21Z</dcterms:created>
  <dcterms:modified xsi:type="dcterms:W3CDTF">2021-03-25T04:48:49Z</dcterms:modified>
</cp:coreProperties>
</file>