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912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преодоление гражданином трудной жизненной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-72284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840186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за второй квартал года, предшествующего году заключения социального контракта                       ( 10 515  руб.).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505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Шамсиева Наталья Юрьевна</cp:lastModifiedBy>
  <cp:revision>43</cp:revision>
  <cp:lastPrinted>2021-01-27T05:57:54Z</cp:lastPrinted>
  <dcterms:created xsi:type="dcterms:W3CDTF">2021-01-11T17:25:42Z</dcterms:created>
  <dcterms:modified xsi:type="dcterms:W3CDTF">2021-02-25T07:14:28Z</dcterms:modified>
</cp:coreProperties>
</file>